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3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5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5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0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5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8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88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6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6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3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40503-627B-419B-969D-5F7033D5FD64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AF041-4F48-4888-88E6-BE95AAAF18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11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292" r="38021" b="31067"/>
          <a:stretch/>
        </p:blipFill>
        <p:spPr>
          <a:xfrm>
            <a:off x="1701800" y="1327150"/>
            <a:ext cx="3619500" cy="32829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47900" y="1304925"/>
            <a:ext cx="24003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chemeClr val="bg1"/>
                </a:solidFill>
                <a:latin typeface="Trajan Pro" panose="02020502050506020301" pitchFamily="18" charset="0"/>
              </a:rPr>
              <a:t>Donate to CRC</a:t>
            </a:r>
            <a:endParaRPr lang="en-US" sz="4000" b="1" dirty="0">
              <a:solidFill>
                <a:schemeClr val="bg1"/>
              </a:solidFill>
              <a:latin typeface="Trajan Pro" panose="02020502050506020301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600700" y="1765638"/>
            <a:ext cx="4203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79316"/>
                </a:solidFill>
                <a:latin typeface="Gill Sans"/>
              </a:rPr>
              <a:t>Help Increase Our Impact</a:t>
            </a:r>
            <a:endParaRPr lang="en-US" dirty="0">
              <a:solidFill>
                <a:srgbClr val="C79316"/>
              </a:solidFill>
              <a:latin typeface="Gill Sans"/>
            </a:endParaRPr>
          </a:p>
          <a:p>
            <a:endParaRPr lang="en-US" dirty="0" smtClean="0">
              <a:solidFill>
                <a:srgbClr val="000000"/>
              </a:solidFill>
              <a:latin typeface="Garamond" panose="02020404030301010803" pitchFamily="18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Garamond" panose="02020404030301010803" pitchFamily="18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Garamond" panose="02020404030301010803" pitchFamily="18" charset="0"/>
              </a:rPr>
              <a:t>addition to </a:t>
            </a:r>
            <a:r>
              <a:rPr lang="en-US" dirty="0" smtClean="0">
                <a:solidFill>
                  <a:srgbClr val="000000"/>
                </a:solidFill>
                <a:latin typeface="Garamond" panose="02020404030301010803" pitchFamily="18" charset="0"/>
              </a:rPr>
              <a:t>grants, </a:t>
            </a:r>
            <a:r>
              <a:rPr lang="en-US" dirty="0">
                <a:solidFill>
                  <a:srgbClr val="000000"/>
                </a:solidFill>
                <a:latin typeface="Garamond" panose="02020404030301010803" pitchFamily="18" charset="0"/>
              </a:rPr>
              <a:t>CRC needs flexible funding to support public engagement efforts.  Please consider making a donation through URI </a:t>
            </a:r>
            <a:r>
              <a:rPr lang="en-US" dirty="0" smtClean="0">
                <a:solidFill>
                  <a:srgbClr val="000000"/>
                </a:solidFill>
                <a:latin typeface="Garamond" panose="02020404030301010803" pitchFamily="18" charset="0"/>
              </a:rPr>
              <a:t>Foundation to:</a:t>
            </a:r>
          </a:p>
          <a:p>
            <a:r>
              <a:rPr lang="en-US" dirty="0" smtClean="0">
                <a:solidFill>
                  <a:srgbClr val="000000"/>
                </a:solidFill>
                <a:latin typeface="Garamond" panose="02020404030301010803" pitchFamily="18" charset="0"/>
              </a:rPr>
              <a:t>        “</a:t>
            </a:r>
            <a:r>
              <a:rPr lang="en-US" dirty="0">
                <a:solidFill>
                  <a:srgbClr val="000000"/>
                </a:solidFill>
                <a:latin typeface="Garamond" panose="02020404030301010803" pitchFamily="18" charset="0"/>
              </a:rPr>
              <a:t>Coastal Resource </a:t>
            </a:r>
            <a:r>
              <a:rPr lang="en-US" dirty="0" smtClean="0">
                <a:solidFill>
                  <a:srgbClr val="000000"/>
                </a:solidFill>
                <a:latin typeface="Garamond" panose="02020404030301010803" pitchFamily="18" charset="0"/>
              </a:rPr>
              <a:t>Center”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753100" y="3987800"/>
            <a:ext cx="1143000" cy="5588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829300" y="4102100"/>
            <a:ext cx="10362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Give Now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4364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Garamond</vt:lpstr>
      <vt:lpstr>Gill Sans</vt:lpstr>
      <vt:lpstr>Trajan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Walsh</dc:creator>
  <cp:lastModifiedBy>JP Walsh</cp:lastModifiedBy>
  <cp:revision>2</cp:revision>
  <dcterms:created xsi:type="dcterms:W3CDTF">2018-12-19T18:30:19Z</dcterms:created>
  <dcterms:modified xsi:type="dcterms:W3CDTF">2018-12-19T18:35:41Z</dcterms:modified>
</cp:coreProperties>
</file>